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461" r:id="rId3"/>
    <p:sldId id="338" r:id="rId4"/>
    <p:sldId id="300" r:id="rId5"/>
    <p:sldId id="436" r:id="rId6"/>
    <p:sldId id="302" r:id="rId7"/>
    <p:sldId id="298" r:id="rId8"/>
    <p:sldId id="459" r:id="rId9"/>
    <p:sldId id="307" r:id="rId10"/>
    <p:sldId id="401" r:id="rId11"/>
    <p:sldId id="402" r:id="rId12"/>
    <p:sldId id="365" r:id="rId13"/>
    <p:sldId id="398" r:id="rId14"/>
    <p:sldId id="362" r:id="rId15"/>
    <p:sldId id="368" r:id="rId16"/>
    <p:sldId id="370" r:id="rId17"/>
    <p:sldId id="371" r:id="rId18"/>
    <p:sldId id="372" r:id="rId19"/>
    <p:sldId id="400" r:id="rId20"/>
    <p:sldId id="377" r:id="rId21"/>
    <p:sldId id="378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60" r:id="rId38"/>
    <p:sldId id="439" r:id="rId39"/>
    <p:sldId id="408" r:id="rId40"/>
    <p:sldId id="409" r:id="rId41"/>
    <p:sldId id="411" r:id="rId42"/>
    <p:sldId id="412" r:id="rId43"/>
    <p:sldId id="414" r:id="rId44"/>
    <p:sldId id="417" r:id="rId45"/>
    <p:sldId id="389" r:id="rId46"/>
    <p:sldId id="441" r:id="rId47"/>
    <p:sldId id="418" r:id="rId48"/>
    <p:sldId id="445" r:id="rId49"/>
    <p:sldId id="385" r:id="rId50"/>
    <p:sldId id="390" r:id="rId51"/>
    <p:sldId id="428" r:id="rId52"/>
    <p:sldId id="429" r:id="rId53"/>
    <p:sldId id="431" r:id="rId54"/>
    <p:sldId id="397" r:id="rId55"/>
    <p:sldId id="394" r:id="rId56"/>
    <p:sldId id="399" r:id="rId57"/>
    <p:sldId id="434" r:id="rId58"/>
    <p:sldId id="442" r:id="rId59"/>
    <p:sldId id="367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  <p:embeddedFont>
      <p:font typeface="Cambria Math" panose="02040503050406030204" pitchFamily="18" charset="0"/>
      <p:regular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Oisín Ryan &amp; Erik-Jan van Kesteren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16475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 we use R. You like python better?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11577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There’s a book for that: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97B6F-039C-DBA6-DFE8-8D0255A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5" y="2516669"/>
            <a:ext cx="7434317" cy="4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99604-D0FC-9A5B-A95F-7CC388B3CE24}"/>
              </a:ext>
            </a:extLst>
          </p:cNvPr>
          <p:cNvSpPr/>
          <p:nvPr/>
        </p:nvSpPr>
        <p:spPr>
          <a:xfrm>
            <a:off x="3657600" y="2342363"/>
            <a:ext cx="6533662" cy="194046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6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Assistant professor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Social Data Science team lead @ ODISSEI (consortium of universities)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431" y="3616569"/>
            <a:ext cx="1934815" cy="6533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evaluating the causal effects of policy interventions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&amp; Synthetic Control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2325</Words>
  <Application>Microsoft Office PowerPoint</Application>
  <PresentationFormat>Widescreen</PresentationFormat>
  <Paragraphs>925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Cambria Math</vt:lpstr>
      <vt:lpstr>Calibri</vt:lpstr>
      <vt:lpstr>Fira Sans</vt:lpstr>
      <vt:lpstr>Calibri Light</vt:lpstr>
      <vt:lpstr>Office Theme</vt:lpstr>
      <vt:lpstr>PowerPoint Presentation</vt:lpstr>
      <vt:lpstr>Today we use R. You like python better?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79</cp:revision>
  <dcterms:created xsi:type="dcterms:W3CDTF">2020-09-17T14:27:00Z</dcterms:created>
  <dcterms:modified xsi:type="dcterms:W3CDTF">2023-06-21T18:26:17Z</dcterms:modified>
</cp:coreProperties>
</file>